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57" r:id="rId5"/>
  </p:sldIdLst>
  <p:sldSz cx="6858000" cy="9144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36" autoAdjust="0"/>
    <p:restoredTop sz="94660"/>
  </p:normalViewPr>
  <p:slideViewPr>
    <p:cSldViewPr>
      <p:cViewPr varScale="1">
        <p:scale>
          <a:sx n="79" d="100"/>
          <a:sy n="79" d="100"/>
        </p:scale>
        <p:origin x="301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00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17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387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45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719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01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17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74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88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664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21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51E6-D3E5-4BB1-9436-A053BA571E3F}" type="datetimeFigureOut">
              <a:rPr lang="ko-KR" altLang="en-US" smtClean="0"/>
              <a:t>2025-06-11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80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9927" y="746284"/>
            <a:ext cx="59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기아㈜ 우리사주조합 </a:t>
            </a:r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제</a:t>
            </a:r>
            <a:r>
              <a:rPr lang="en-US" altLang="ko-KR" dirty="0">
                <a:latin typeface="기아 Bold" panose="020B0600000101010101" pitchFamily="50" charset="-127"/>
                <a:ea typeface="기아 Bold" panose="020B0600000101010101" pitchFamily="50" charset="-127"/>
              </a:rPr>
              <a:t>9</a:t>
            </a:r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기 </a:t>
            </a:r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대의원 입후보 등록서</a:t>
            </a:r>
            <a:endParaRPr lang="ko-KR" altLang="en-US" dirty="0">
              <a:latin typeface="기아 Bold" panose="020B0600000101010101" pitchFamily="50" charset="-127"/>
              <a:ea typeface="기아 Bold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1382" y="4716016"/>
            <a:ext cx="61952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상기 본인은 우리사주조합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제</a:t>
            </a:r>
            <a:r>
              <a:rPr lang="en-US" altLang="ko-KR" sz="1200" dirty="0">
                <a:latin typeface="기아 Medium" panose="020B0600000101010101" pitchFamily="50" charset="-127"/>
                <a:ea typeface="기아 Medium" panose="020B0600000101010101" pitchFamily="50" charset="-127"/>
              </a:rPr>
              <a:t>9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기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대의원에 입후보하고자 선거관리규정 제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12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조 ②항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“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대의원 입후보자는 해당 선거구 조합원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30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명 이상 서명한 추천서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1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통을 첨부하여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등록 마감일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17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시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30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분</a:t>
            </a:r>
            <a:endParaRPr lang="en-US" altLang="ko-KR" sz="12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까지 선거관리위원회에 입후보 </a:t>
            </a:r>
            <a:r>
              <a:rPr lang="ko-KR" altLang="en-US" sz="1200" dirty="0" err="1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등록서를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제출해야 한다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”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에 의거 서류를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구비하여</a:t>
            </a:r>
            <a:r>
              <a:rPr lang="en-US" altLang="ko-KR" sz="1200" dirty="0">
                <a:latin typeface="기아 Medium" panose="020B0600000101010101" pitchFamily="50" charset="-127"/>
                <a:ea typeface="기아 Medium" panose="020B0600000101010101" pitchFamily="50" charset="-127"/>
              </a:rPr>
              <a:t>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등록 서류를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제출 합니다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                                                              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2025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년       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월          일</a:t>
            </a:r>
            <a:endParaRPr lang="en-US" altLang="ko-KR" sz="12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2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                                                                       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성 명 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:                          (</a:t>
            </a: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서명</a:t>
            </a:r>
            <a:r>
              <a:rPr lang="en-US" altLang="ko-KR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)</a:t>
            </a:r>
            <a:endParaRPr lang="ko-KR" altLang="en-US" sz="1200" dirty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1382" y="7884368"/>
            <a:ext cx="609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기아㈜ 우리사주조합 선거관리위원회 위원장 귀하</a:t>
            </a:r>
            <a:endParaRPr lang="ko-KR" altLang="en-US" dirty="0">
              <a:latin typeface="기아 Bold" panose="020B0600000101010101" pitchFamily="50" charset="-127"/>
              <a:ea typeface="기아 Bold" panose="020B0600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156870"/>
              </p:ext>
            </p:extLst>
          </p:nvPr>
        </p:nvGraphicFramePr>
        <p:xfrm>
          <a:off x="361383" y="1619674"/>
          <a:ext cx="6195259" cy="2448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69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11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47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28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9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88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96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선거구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사   번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입사년월일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생년월일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주  소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연락처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사 내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자 </a:t>
                      </a:r>
                      <a:r>
                        <a:rPr lang="ko-KR" altLang="en-US" sz="1200" b="1" dirty="0" err="1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택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H.P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40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9927" y="323528"/>
            <a:ext cx="59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기아㈜ 우리사주조합 </a:t>
            </a:r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제</a:t>
            </a:r>
            <a:r>
              <a:rPr lang="en-US" altLang="ko-KR" dirty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9</a:t>
            </a:r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기 </a:t>
            </a:r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대의원 입후보 추천서</a:t>
            </a:r>
            <a:endParaRPr lang="ko-KR" altLang="en-US" dirty="0">
              <a:solidFill>
                <a:prstClr val="black"/>
              </a:solidFill>
              <a:latin typeface="기아 Bold" panose="020B0600000101010101" pitchFamily="50" charset="-127"/>
              <a:ea typeface="기아 Bold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2866" y="18356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  상기 본인은 우리사주조합 </a:t>
            </a: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제</a:t>
            </a:r>
            <a:r>
              <a:rPr lang="en-US" altLang="ko-KR" sz="1200" dirty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9</a:t>
            </a: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기 </a:t>
            </a: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대의원에 입후보를 희망하오니 추천하여 주시기 바랍니다</a:t>
            </a:r>
            <a:r>
              <a:rPr lang="en-US" altLang="ko-KR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기아 Medium" panose="020B0600000101010101" pitchFamily="50" charset="-127"/>
              <a:ea typeface="기아 Medium" panose="020B060000010101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1382" y="8595156"/>
            <a:ext cx="609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기아㈜ 우리사주조합 선거관리위원회 위원장 귀하</a:t>
            </a:r>
            <a:endParaRPr lang="ko-KR" altLang="en-US" dirty="0">
              <a:solidFill>
                <a:prstClr val="black"/>
              </a:solidFill>
              <a:latin typeface="기아 Bold" panose="020B0600000101010101" pitchFamily="50" charset="-127"/>
              <a:ea typeface="기아 Bold" panose="020B0600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347679"/>
              </p:ext>
            </p:extLst>
          </p:nvPr>
        </p:nvGraphicFramePr>
        <p:xfrm>
          <a:off x="433388" y="971600"/>
          <a:ext cx="6091956" cy="763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9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사번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입사년월일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생년월일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비 고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98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371361"/>
              </p:ext>
            </p:extLst>
          </p:nvPr>
        </p:nvGraphicFramePr>
        <p:xfrm>
          <a:off x="409927" y="2295860"/>
          <a:ext cx="6091960" cy="6164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4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7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5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번호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서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번호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서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40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68786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22B2F3E41F4EDC42B8E876B32C36C7A1" ma:contentTypeVersion="18" ma:contentTypeDescription="새 문서를 만듭니다." ma:contentTypeScope="" ma:versionID="95b8f39a456af3a6517d174d550cf075">
  <xsd:schema xmlns:xsd="http://www.w3.org/2001/XMLSchema" xmlns:xs="http://www.w3.org/2001/XMLSchema" xmlns:p="http://schemas.microsoft.com/office/2006/metadata/properties" xmlns:ns2="f81060f2-915f-4bc0-a891-0948f1671a38" xmlns:ns3="69e7611c-fc91-4151-a02a-b170cf7d2e60" targetNamespace="http://schemas.microsoft.com/office/2006/metadata/properties" ma:root="true" ma:fieldsID="cc59d70834f69f7b1bdfe47ffd5eec9b" ns2:_="" ns3:_="">
    <xsd:import namespace="f81060f2-915f-4bc0-a891-0948f1671a38"/>
    <xsd:import namespace="69e7611c-fc91-4151-a02a-b170cf7d2e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1060f2-915f-4bc0-a891-0948f1671a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이미지 태그" ma:readOnly="false" ma:fieldId="{5cf76f15-5ced-4ddc-b409-7134ff3c332f}" ma:taxonomyMulti="true" ma:sspId="717ace68-1afd-4538-93f6-185096839b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e7611c-fc91-4151-a02a-b170cf7d2e6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bd7f2d3-0e9a-4acf-92a8-757157e2746c}" ma:internalName="TaxCatchAll" ma:showField="CatchAllData" ma:web="69e7611c-fc91-4151-a02a-b170cf7d2e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E11308-BEF0-4815-AB00-304BFE30DB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1060f2-915f-4bc0-a891-0948f1671a38"/>
    <ds:schemaRef ds:uri="69e7611c-fc91-4151-a02a-b170cf7d2e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40880E-3E3F-4EB2-9F56-BA1A47ECEE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</TotalTime>
  <Words>187</Words>
  <Application>Microsoft Office PowerPoint</Application>
  <PresentationFormat>화면 슬라이드 쇼(4:3)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기아 Bold</vt:lpstr>
      <vt:lpstr>기아 Medium</vt:lpstr>
      <vt:lpstr>맑은 고딕</vt:lpstr>
      <vt:lpstr>Arial</vt:lpstr>
      <vt:lpstr>Blank</vt:lpstr>
      <vt:lpstr>PowerPoint 프레젠테이션</vt:lpstr>
      <vt:lpstr>PowerPoint 프레젠테이션</vt:lpstr>
    </vt:vector>
  </TitlesOfParts>
  <Company>KIA Motors Corp.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HKMC</dc:creator>
  <cp:lastModifiedBy>김기업 매니저 차량선행생기2팀</cp:lastModifiedBy>
  <cp:revision>13</cp:revision>
  <cp:lastPrinted>2016-05-20T23:53:36Z</cp:lastPrinted>
  <dcterms:created xsi:type="dcterms:W3CDTF">2016-05-20T23:22:57Z</dcterms:created>
  <dcterms:modified xsi:type="dcterms:W3CDTF">2025-06-11T01:10:50Z</dcterms:modified>
</cp:coreProperties>
</file>